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8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47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7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4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5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9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5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ED859-025F-4240-94DD-1A069ADE127C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4"/>
                    </a14:imgEffect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brightnessContrast bright="-7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629"/>
            <a:ext cx="9143999" cy="686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</a:t>
            </a:r>
            <a:r>
              <a:rPr lang="en-US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llamo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__________ </a:t>
            </a:r>
            <a:r>
              <a:rPr lang="en-US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7IL</a:t>
            </a:r>
            <a:b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fecha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12 de </a:t>
            </a:r>
            <a:r>
              <a:rPr lang="en-US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abril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2013</a:t>
            </a:r>
            <a:endParaRPr lang="en-US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s-ES_tradnl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70: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 de España 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DVD,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Steves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Portugal (2000-2009)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Cadaques</a:t>
            </a: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Catalunya &amp; Madrid.</a:t>
            </a: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Tomar notas activas del DVD.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70: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either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Cadaqes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Madrid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watched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 and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2965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7IL La fecha es el 12 de abril del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7IL La fecha es el 12 de abril del 2013</dc:title>
  <dc:creator>Helen Zumaeta</dc:creator>
  <cp:lastModifiedBy>Helen Zumaeta</cp:lastModifiedBy>
  <cp:revision>4</cp:revision>
  <dcterms:created xsi:type="dcterms:W3CDTF">2013-04-11T20:19:21Z</dcterms:created>
  <dcterms:modified xsi:type="dcterms:W3CDTF">2013-04-12T18:26:37Z</dcterms:modified>
</cp:coreProperties>
</file>